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3333" y="2836995"/>
            <a:ext cx="8812851" cy="5185249"/>
            <a:chOff x="4933333" y="2836995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333" y="2836995"/>
              <a:ext cx="8812851" cy="5185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9801" y="6703058"/>
            <a:ext cx="4506814" cy="6245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4805" y="3382846"/>
            <a:ext cx="6787639" cy="22954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0694" y="5671473"/>
            <a:ext cx="4793454" cy="8424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5176" y="2471834"/>
            <a:ext cx="7091056" cy="3382335"/>
            <a:chOff x="1765176" y="2471834"/>
            <a:chExt cx="7091056" cy="3382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176" y="2471834"/>
              <a:ext cx="7091056" cy="3382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0105" y="4027478"/>
            <a:ext cx="1663922" cy="269005"/>
            <a:chOff x="4740105" y="4027478"/>
            <a:chExt cx="1663922" cy="269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0105" y="4027478"/>
              <a:ext cx="1663922" cy="2690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2880" y="3467763"/>
            <a:ext cx="1081177" cy="1388434"/>
            <a:chOff x="7292880" y="3467763"/>
            <a:chExt cx="1081177" cy="13884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2880" y="3467763"/>
              <a:ext cx="1081177" cy="1388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8133" y="706352"/>
            <a:ext cx="4407428" cy="1154440"/>
            <a:chOff x="-148133" y="706352"/>
            <a:chExt cx="4407428" cy="1154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780" y="884237"/>
              <a:ext cx="2552843" cy="10693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01263" y="706352"/>
              <a:ext cx="1021147" cy="1021147"/>
              <a:chOff x="601263" y="706352"/>
              <a:chExt cx="1021147" cy="10211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1263" y="706352"/>
                <a:ext cx="1021147" cy="102114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5363" y="848791"/>
              <a:ext cx="2115815" cy="1061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08517" y="6243767"/>
            <a:ext cx="7091056" cy="3382335"/>
            <a:chOff x="9608517" y="6243767"/>
            <a:chExt cx="7091056" cy="33823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8517" y="6243767"/>
              <a:ext cx="7091056" cy="3382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5176" y="6243767"/>
            <a:ext cx="7091056" cy="3382335"/>
            <a:chOff x="1765176" y="6243767"/>
            <a:chExt cx="7091056" cy="33823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5176" y="6243767"/>
              <a:ext cx="7091056" cy="33823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40105" y="7799411"/>
            <a:ext cx="1663922" cy="269005"/>
            <a:chOff x="4740105" y="7799411"/>
            <a:chExt cx="1663922" cy="2690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0105" y="7799411"/>
              <a:ext cx="1663922" cy="269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8517" y="2471834"/>
            <a:ext cx="7091056" cy="3382335"/>
            <a:chOff x="9608517" y="2471834"/>
            <a:chExt cx="7091056" cy="33823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8517" y="2471834"/>
              <a:ext cx="7091056" cy="3382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12018" y="4027478"/>
            <a:ext cx="1663922" cy="269005"/>
            <a:chOff x="12412018" y="4027478"/>
            <a:chExt cx="1663922" cy="269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12018" y="4027478"/>
              <a:ext cx="1663922" cy="2690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84457" y="3374789"/>
            <a:ext cx="1729141" cy="1305378"/>
            <a:chOff x="14384457" y="3374789"/>
            <a:chExt cx="1729141" cy="13053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84457" y="3374789"/>
              <a:ext cx="1729141" cy="13053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61758" y="7241011"/>
            <a:ext cx="1654811" cy="1654811"/>
            <a:chOff x="6761758" y="7241011"/>
            <a:chExt cx="1654811" cy="1654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1758" y="7241011"/>
              <a:ext cx="1654811" cy="16548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46235" y="3127838"/>
            <a:ext cx="2337291" cy="2337291"/>
            <a:chOff x="2146235" y="3127838"/>
            <a:chExt cx="2337291" cy="23372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6235" y="3127838"/>
              <a:ext cx="2337291" cy="23372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59637" y="7799411"/>
            <a:ext cx="1663922" cy="269005"/>
            <a:chOff x="12259637" y="7799411"/>
            <a:chExt cx="1663922" cy="2690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59637" y="7799411"/>
              <a:ext cx="1663922" cy="2690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52443" y="6773274"/>
            <a:ext cx="2323321" cy="2323321"/>
            <a:chOff x="14052443" y="6773274"/>
            <a:chExt cx="2323321" cy="23233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52443" y="6773274"/>
              <a:ext cx="2323321" cy="23233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9958" y="3720148"/>
            <a:ext cx="2363604" cy="12435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820492" y="2994356"/>
            <a:ext cx="2337291" cy="2337291"/>
            <a:chOff x="9820492" y="2994356"/>
            <a:chExt cx="2337291" cy="233729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0492" y="2994356"/>
              <a:ext cx="2337291" cy="233729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04287" y="3929668"/>
            <a:ext cx="1906938" cy="72148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146235" y="6766289"/>
            <a:ext cx="2337291" cy="2337291"/>
            <a:chOff x="2146235" y="6766289"/>
            <a:chExt cx="2337291" cy="23372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6235" y="6766289"/>
              <a:ext cx="2337291" cy="233729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70430" y="7682554"/>
            <a:ext cx="2212509" cy="72148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820492" y="6766289"/>
            <a:ext cx="2337291" cy="2337291"/>
            <a:chOff x="9820492" y="6766289"/>
            <a:chExt cx="2337291" cy="233729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0492" y="6766289"/>
              <a:ext cx="2337291" cy="233729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23335" y="7704344"/>
            <a:ext cx="1973395" cy="6097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3127" y="4015153"/>
            <a:ext cx="4383559" cy="2432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5070" y="1214245"/>
            <a:ext cx="13995575" cy="9071469"/>
            <a:chOff x="2145070" y="1214245"/>
            <a:chExt cx="13995575" cy="90714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5070" y="1214245"/>
              <a:ext cx="13995575" cy="90714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32" y="239217"/>
            <a:ext cx="2647581" cy="1038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666" y="1159138"/>
            <a:ext cx="4253503" cy="55107"/>
            <a:chOff x="708666" y="1159138"/>
            <a:chExt cx="4253503" cy="551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666" y="1159138"/>
              <a:ext cx="4253503" cy="55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3301" y="2643301"/>
            <a:ext cx="4999113" cy="4999113"/>
            <a:chOff x="6643301" y="2643301"/>
            <a:chExt cx="4999113" cy="4999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3301" y="2643301"/>
              <a:ext cx="4999113" cy="49991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27" y="4015153"/>
            <a:ext cx="4383559" cy="24326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2560" y="2931227"/>
            <a:ext cx="5680595" cy="4423261"/>
            <a:chOff x="6302560" y="2931227"/>
            <a:chExt cx="5680595" cy="442326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302560" y="2931227"/>
              <a:ext cx="5680595" cy="4423261"/>
              <a:chOff x="6302560" y="2931227"/>
              <a:chExt cx="5680595" cy="442326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302560" y="2931227"/>
                <a:ext cx="5680595" cy="442326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9060" y="3368016"/>
              <a:ext cx="4405445" cy="387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77591" cy="10285714"/>
            <a:chOff x="0" y="0"/>
            <a:chExt cx="417759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7759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1905" y="0"/>
            <a:ext cx="323810" cy="10285714"/>
            <a:chOff x="17961905" y="0"/>
            <a:chExt cx="32381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1905" y="0"/>
              <a:ext cx="32381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857143"/>
            <a:ext cx="4177591" cy="1428571"/>
            <a:chOff x="0" y="8857143"/>
            <a:chExt cx="4177591" cy="1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857143"/>
              <a:ext cx="4177591" cy="14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8991" y="1567393"/>
            <a:ext cx="1026015" cy="8774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626814" y="3706305"/>
            <a:ext cx="7926591" cy="19756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30435" y="7630291"/>
            <a:ext cx="945162" cy="1060707"/>
            <a:chOff x="7030435" y="7630291"/>
            <a:chExt cx="945162" cy="10607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30435" y="7630291"/>
              <a:ext cx="945162" cy="945162"/>
              <a:chOff x="7030435" y="7630291"/>
              <a:chExt cx="945162" cy="9451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30435" y="7630291"/>
                <a:ext cx="945162" cy="9451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0441" y="7769959"/>
              <a:ext cx="1262807" cy="978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0520" y="7947837"/>
            <a:ext cx="853634" cy="6091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6025" y="4972184"/>
            <a:ext cx="945162" cy="1060707"/>
            <a:chOff x="6966025" y="4972184"/>
            <a:chExt cx="945162" cy="10607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66025" y="4972184"/>
              <a:ext cx="945162" cy="945162"/>
              <a:chOff x="6966025" y="4972184"/>
              <a:chExt cx="945162" cy="94516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6025" y="4972184"/>
                <a:ext cx="945162" cy="94516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6031" y="5111852"/>
              <a:ext cx="1254226" cy="978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48107" y="6194336"/>
            <a:ext cx="2224761" cy="4815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36109" y="5316180"/>
            <a:ext cx="1275938" cy="5805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30435" y="1628643"/>
            <a:ext cx="945168" cy="1060707"/>
            <a:chOff x="7030435" y="1628643"/>
            <a:chExt cx="945168" cy="106070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30442" y="1628643"/>
              <a:ext cx="945162" cy="945162"/>
              <a:chOff x="7030442" y="1628643"/>
              <a:chExt cx="945162" cy="9451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30442" y="1628643"/>
                <a:ext cx="945162" cy="94516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40441" y="1768311"/>
              <a:ext cx="1177092" cy="97814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2050" y="2861050"/>
            <a:ext cx="1128789" cy="4815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00526" y="1972647"/>
            <a:ext cx="1078319" cy="5805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7164" y="1610414"/>
            <a:ext cx="2676147" cy="7064886"/>
            <a:chOff x="13227164" y="1610414"/>
            <a:chExt cx="2676147" cy="70648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227164" y="7616043"/>
              <a:ext cx="942934" cy="1059258"/>
              <a:chOff x="13227164" y="7616043"/>
              <a:chExt cx="942934" cy="10592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227164" y="7616043"/>
                <a:ext cx="942934" cy="942934"/>
                <a:chOff x="13227164" y="7616043"/>
                <a:chExt cx="942934" cy="94293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227164" y="7616043"/>
                  <a:ext cx="942934" cy="942934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37382" y="7754332"/>
                <a:ext cx="1272020" cy="96129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15370" y="7957743"/>
              <a:ext cx="1196991" cy="62750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31627" y="2662599"/>
              <a:ext cx="1368066" cy="169200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29300" y="1946820"/>
              <a:ext cx="1099975" cy="57686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252880" y="1610414"/>
              <a:ext cx="933486" cy="1069286"/>
              <a:chOff x="13252880" y="1610414"/>
              <a:chExt cx="933486" cy="106928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252880" y="1610414"/>
                <a:ext cx="933486" cy="933486"/>
                <a:chOff x="13252880" y="1610414"/>
                <a:chExt cx="933486" cy="93348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252880" y="1610414"/>
                  <a:ext cx="933486" cy="933486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195408" y="1758703"/>
                <a:ext cx="1183039" cy="97747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53103" y="5270375"/>
              <a:ext cx="1469196" cy="72211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265905" y="4939207"/>
              <a:ext cx="953039" cy="1073158"/>
              <a:chOff x="13265905" y="4939207"/>
              <a:chExt cx="953039" cy="107315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3275115" y="4939207"/>
                <a:ext cx="943829" cy="943829"/>
                <a:chOff x="13275115" y="4939207"/>
                <a:chExt cx="943829" cy="943829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275115" y="4939207"/>
                  <a:ext cx="943829" cy="943829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177023" y="5091697"/>
                <a:ext cx="1231477" cy="97173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134" y="651474"/>
            <a:ext cx="3577501" cy="1205669"/>
            <a:chOff x="-148134" y="651474"/>
            <a:chExt cx="3577501" cy="12056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90642" y="651474"/>
              <a:ext cx="1538725" cy="1180051"/>
              <a:chOff x="1890642" y="651474"/>
              <a:chExt cx="1538725" cy="118005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98784" y="884239"/>
                <a:ext cx="1737167" cy="1222862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76864" y="614730"/>
                <a:ext cx="1005840" cy="4333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48134" y="706352"/>
              <a:ext cx="1770544" cy="1150790"/>
              <a:chOff x="-148134" y="706352"/>
              <a:chExt cx="1770544" cy="115079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45363" y="852441"/>
                <a:ext cx="2021833" cy="105967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897865" y="3152647"/>
            <a:ext cx="5257703" cy="5257703"/>
            <a:chOff x="10897865" y="3152647"/>
            <a:chExt cx="5257703" cy="52577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97865" y="3152647"/>
              <a:ext cx="5257703" cy="5257703"/>
              <a:chOff x="10897865" y="3152647"/>
              <a:chExt cx="5257703" cy="525770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97865" y="3152647"/>
                <a:ext cx="5257703" cy="52577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91307" y="3646088"/>
              <a:ext cx="4270820" cy="4270820"/>
              <a:chOff x="11391307" y="3646088"/>
              <a:chExt cx="4270820" cy="42708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91307" y="3646088"/>
                <a:ext cx="4270820" cy="427082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5196" y="4993721"/>
              <a:ext cx="4034656" cy="1676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16601" y="3152647"/>
            <a:ext cx="5257703" cy="5257703"/>
            <a:chOff x="2016601" y="3152647"/>
            <a:chExt cx="5257703" cy="525770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16601" y="3152647"/>
              <a:ext cx="5257703" cy="5257703"/>
              <a:chOff x="2016601" y="3152647"/>
              <a:chExt cx="5257703" cy="525770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16601" y="3152647"/>
                <a:ext cx="5257703" cy="525770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10043" y="3646088"/>
              <a:ext cx="4270820" cy="4270820"/>
              <a:chOff x="2510043" y="3646088"/>
              <a:chExt cx="4270820" cy="42708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10043" y="3646088"/>
                <a:ext cx="4270820" cy="427082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3929" y="4993719"/>
              <a:ext cx="3700113" cy="16761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05045" y="4930703"/>
            <a:ext cx="1721582" cy="1721444"/>
            <a:chOff x="8205045" y="4930703"/>
            <a:chExt cx="1721582" cy="17214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900000">
              <a:off x="8205045" y="4930703"/>
              <a:ext cx="1721582" cy="172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952" y="3928940"/>
            <a:ext cx="17207811" cy="3248800"/>
            <a:chOff x="538952" y="3928940"/>
            <a:chExt cx="17207811" cy="32488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38952" y="3963277"/>
              <a:ext cx="3214463" cy="3214463"/>
              <a:chOff x="538952" y="3963277"/>
              <a:chExt cx="3214463" cy="32144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8952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0633" y="4264958"/>
              <a:ext cx="2611100" cy="2611100"/>
              <a:chOff x="840633" y="4264958"/>
              <a:chExt cx="2611100" cy="26111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0633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43" y="4939410"/>
              <a:ext cx="1884415" cy="129179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210877" y="3963277"/>
              <a:ext cx="3214463" cy="3214463"/>
              <a:chOff x="5210877" y="3963277"/>
              <a:chExt cx="3214463" cy="32144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10877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512558" y="4264958"/>
              <a:ext cx="2611100" cy="2611100"/>
              <a:chOff x="5512558" y="4264958"/>
              <a:chExt cx="2611100" cy="26111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12558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7632" y="5249051"/>
              <a:ext cx="2447834" cy="6755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82225" y="3963277"/>
              <a:ext cx="3214463" cy="3214463"/>
              <a:chOff x="9882225" y="3963277"/>
              <a:chExt cx="3214463" cy="321446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82225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183906" y="4264958"/>
              <a:ext cx="2611100" cy="2611100"/>
              <a:chOff x="10183906" y="4264958"/>
              <a:chExt cx="2611100" cy="26111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3906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7740" y="5236282"/>
              <a:ext cx="2375142" cy="70405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4532300" y="3928940"/>
              <a:ext cx="3214463" cy="3214463"/>
              <a:chOff x="14532300" y="3928940"/>
              <a:chExt cx="3214463" cy="32144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532300" y="3928940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33981" y="4230621"/>
              <a:ext cx="2611100" cy="2611100"/>
              <a:chOff x="14833981" y="4230621"/>
              <a:chExt cx="2611100" cy="261110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833981" y="4230621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49774" y="4945188"/>
              <a:ext cx="2367138" cy="136319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147424" y="5423671"/>
              <a:ext cx="696305" cy="293675"/>
              <a:chOff x="4147424" y="5423671"/>
              <a:chExt cx="696305" cy="2936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47424" y="5423671"/>
                <a:ext cx="696305" cy="2936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930236" y="5387021"/>
              <a:ext cx="696305" cy="293675"/>
              <a:chOff x="8930236" y="5387021"/>
              <a:chExt cx="696305" cy="29367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30236" y="5387021"/>
                <a:ext cx="696305" cy="2936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52570" y="5423671"/>
              <a:ext cx="696305" cy="293675"/>
              <a:chOff x="13552570" y="5423671"/>
              <a:chExt cx="696305" cy="29367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552570" y="5423671"/>
                <a:ext cx="696305" cy="29367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148133" y="651473"/>
            <a:ext cx="4412625" cy="1209319"/>
            <a:chOff x="-148133" y="651473"/>
            <a:chExt cx="4412625" cy="12093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8780" y="884237"/>
              <a:ext cx="2122395" cy="122286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6866" y="614730"/>
              <a:ext cx="1933421" cy="49481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45363" y="848791"/>
                <a:ext cx="2107243" cy="10613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952" y="3928940"/>
            <a:ext cx="17207811" cy="3248800"/>
            <a:chOff x="538952" y="3928940"/>
            <a:chExt cx="17207811" cy="32488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38952" y="3963277"/>
              <a:ext cx="3214463" cy="3214463"/>
              <a:chOff x="538952" y="3963277"/>
              <a:chExt cx="3214463" cy="321446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8952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40633" y="4264958"/>
              <a:ext cx="2611100" cy="2611100"/>
              <a:chOff x="840633" y="4264958"/>
              <a:chExt cx="2611100" cy="26111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0633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243" y="4939410"/>
              <a:ext cx="1884415" cy="129179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210877" y="3963277"/>
              <a:ext cx="3214463" cy="3214463"/>
              <a:chOff x="5210877" y="3963277"/>
              <a:chExt cx="3214463" cy="32144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10877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12558" y="4264958"/>
              <a:ext cx="2611100" cy="2611100"/>
              <a:chOff x="5512558" y="4264958"/>
              <a:chExt cx="2611100" cy="26111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12558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7632" y="5249051"/>
              <a:ext cx="2447834" cy="6755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82225" y="3963277"/>
              <a:ext cx="3214463" cy="3214463"/>
              <a:chOff x="9882225" y="3963277"/>
              <a:chExt cx="3214463" cy="321446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82225" y="3963277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83906" y="4264958"/>
              <a:ext cx="2611100" cy="2611100"/>
              <a:chOff x="10183906" y="4264958"/>
              <a:chExt cx="2611100" cy="26111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83906" y="4264958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7740" y="5236282"/>
              <a:ext cx="2375142" cy="70405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532300" y="3928940"/>
              <a:ext cx="3214463" cy="3214463"/>
              <a:chOff x="14532300" y="3928940"/>
              <a:chExt cx="3214463" cy="32144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32300" y="3928940"/>
                <a:ext cx="3214463" cy="3214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33981" y="4230621"/>
              <a:ext cx="2611100" cy="2611100"/>
              <a:chOff x="14833981" y="4230621"/>
              <a:chExt cx="2611100" cy="261110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833981" y="4230621"/>
                <a:ext cx="2611100" cy="261110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9774" y="4945188"/>
              <a:ext cx="2367138" cy="136319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147424" y="5423671"/>
              <a:ext cx="696305" cy="293675"/>
              <a:chOff x="4147424" y="5423671"/>
              <a:chExt cx="696305" cy="29367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47424" y="5423671"/>
                <a:ext cx="696305" cy="2936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930236" y="5387021"/>
              <a:ext cx="696305" cy="293675"/>
              <a:chOff x="8930236" y="5387021"/>
              <a:chExt cx="696305" cy="2936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30236" y="5387021"/>
                <a:ext cx="696305" cy="2936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552570" y="5423671"/>
              <a:ext cx="696305" cy="293675"/>
              <a:chOff x="13552570" y="5423671"/>
              <a:chExt cx="696305" cy="29367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552570" y="5423671"/>
                <a:ext cx="696305" cy="29367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48133" y="706352"/>
            <a:ext cx="3824867" cy="1154440"/>
            <a:chOff x="-148133" y="706352"/>
            <a:chExt cx="3824867" cy="11544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8780" y="884237"/>
              <a:ext cx="1445109" cy="106931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245363" y="848791"/>
                <a:ext cx="2115815" cy="106135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685714" y="2450040"/>
            <a:ext cx="10914286" cy="6819048"/>
            <a:chOff x="3685714" y="2450040"/>
            <a:chExt cx="10914286" cy="68190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685714" y="2450040"/>
              <a:ext cx="10907829" cy="6818244"/>
              <a:chOff x="3685714" y="2450040"/>
              <a:chExt cx="10907829" cy="681824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685714" y="2450040"/>
                <a:ext cx="10907829" cy="681824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007748" y="2731961"/>
              <a:ext cx="10285714" cy="6245766"/>
              <a:chOff x="4007748" y="2731961"/>
              <a:chExt cx="10285714" cy="62457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007748" y="2731961"/>
                <a:ext cx="10285714" cy="62457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133" y="651473"/>
            <a:ext cx="4412625" cy="1209319"/>
            <a:chOff x="-148133" y="651473"/>
            <a:chExt cx="4412625" cy="1209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780" y="884237"/>
              <a:ext cx="1855262" cy="103122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6866" y="614730"/>
              <a:ext cx="1716983" cy="4948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45363" y="848791"/>
                <a:ext cx="2124386" cy="106135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245793" y="2345611"/>
            <a:ext cx="7783190" cy="7783190"/>
            <a:chOff x="10245793" y="2345611"/>
            <a:chExt cx="7783190" cy="7783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5793" y="2345611"/>
              <a:ext cx="7783190" cy="7783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7865" y="3152647"/>
            <a:ext cx="4278705" cy="4278705"/>
            <a:chOff x="10897865" y="3152647"/>
            <a:chExt cx="4278705" cy="4278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97865" y="3152647"/>
              <a:ext cx="4278705" cy="4278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94856" y="5142857"/>
            <a:ext cx="4178909" cy="4178909"/>
            <a:chOff x="13294856" y="5142857"/>
            <a:chExt cx="4178909" cy="41789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94856" y="5142857"/>
              <a:ext cx="4178909" cy="4178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7355" y="3442136"/>
            <a:ext cx="3148209" cy="3148209"/>
            <a:chOff x="11187355" y="3442136"/>
            <a:chExt cx="3148209" cy="31482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7355" y="3442136"/>
              <a:ext cx="3148209" cy="31482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57839" y="5805841"/>
            <a:ext cx="3226436" cy="3226436"/>
            <a:chOff x="13957839" y="5805841"/>
            <a:chExt cx="3226436" cy="32264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7839" y="5805841"/>
              <a:ext cx="3226436" cy="32264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50084" y="6575369"/>
            <a:ext cx="2043597" cy="17363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36068" y="4067515"/>
            <a:ext cx="2050782" cy="2150685"/>
            <a:chOff x="11736068" y="4067515"/>
            <a:chExt cx="2050782" cy="21506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6068" y="4067515"/>
              <a:ext cx="2050782" cy="2150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0594" y="2356499"/>
            <a:ext cx="3391560" cy="942358"/>
            <a:chOff x="480594" y="2356499"/>
            <a:chExt cx="3391560" cy="9423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80594" y="2356499"/>
              <a:ext cx="3391560" cy="942358"/>
              <a:chOff x="480594" y="2356499"/>
              <a:chExt cx="3391560" cy="94235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0594" y="2356499"/>
                <a:ext cx="3391560" cy="94235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02" y="2426335"/>
              <a:ext cx="3230869" cy="8802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1905" y="3489587"/>
            <a:ext cx="8780952" cy="6647619"/>
            <a:chOff x="361905" y="3489587"/>
            <a:chExt cx="8780952" cy="66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61905" y="3489587"/>
              <a:ext cx="8780180" cy="6639214"/>
              <a:chOff x="361905" y="3489587"/>
              <a:chExt cx="8780180" cy="663921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1905" y="3489587"/>
                <a:ext cx="8780180" cy="663921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8626" y="3757869"/>
              <a:ext cx="8263070" cy="6106270"/>
              <a:chOff x="628626" y="3757869"/>
              <a:chExt cx="8263070" cy="610627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8626" y="3757869"/>
                <a:ext cx="8263070" cy="61062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524"/>
            <a:ext cx="18285714" cy="1979523"/>
            <a:chOff x="0" y="9524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4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5793" y="2345611"/>
            <a:ext cx="7783190" cy="7783190"/>
            <a:chOff x="10245793" y="2345611"/>
            <a:chExt cx="7783190" cy="7783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5793" y="2345611"/>
              <a:ext cx="7783190" cy="7783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7865" y="3152647"/>
            <a:ext cx="4278705" cy="4278705"/>
            <a:chOff x="10897865" y="3152647"/>
            <a:chExt cx="4278705" cy="4278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7865" y="3152647"/>
              <a:ext cx="4278705" cy="4278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856" y="5142857"/>
            <a:ext cx="4178909" cy="4178909"/>
            <a:chOff x="13294856" y="5142857"/>
            <a:chExt cx="4178909" cy="41789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4856" y="5142857"/>
              <a:ext cx="4178909" cy="4178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7355" y="3442136"/>
            <a:ext cx="3148209" cy="3148209"/>
            <a:chOff x="11187355" y="3442136"/>
            <a:chExt cx="3148209" cy="31482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7355" y="3442136"/>
              <a:ext cx="3148209" cy="31482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7839" y="5805841"/>
            <a:ext cx="3226436" cy="3226436"/>
            <a:chOff x="13957839" y="5805841"/>
            <a:chExt cx="3226436" cy="32264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7839" y="5805841"/>
              <a:ext cx="3226436" cy="32264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7685" y="6395810"/>
            <a:ext cx="1943557" cy="20916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86359" y="4649085"/>
            <a:ext cx="2751029" cy="734311"/>
            <a:chOff x="11386359" y="4649085"/>
            <a:chExt cx="2751029" cy="7343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86359" y="4649085"/>
              <a:ext cx="2751029" cy="7343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48133" y="651473"/>
            <a:ext cx="4412625" cy="1209319"/>
            <a:chOff x="-148133" y="651473"/>
            <a:chExt cx="4412625" cy="12093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780" y="884237"/>
              <a:ext cx="1855262" cy="10312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6866" y="614730"/>
              <a:ext cx="1716983" cy="49481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45363" y="848791"/>
                <a:ext cx="2124386" cy="106135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80594" y="2356499"/>
            <a:ext cx="3391560" cy="942358"/>
            <a:chOff x="480594" y="2356499"/>
            <a:chExt cx="3391560" cy="9423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80594" y="2356499"/>
              <a:ext cx="3391560" cy="942358"/>
              <a:chOff x="480594" y="2356499"/>
              <a:chExt cx="3391560" cy="94235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0594" y="2356499"/>
                <a:ext cx="3391560" cy="94235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02" y="2426335"/>
              <a:ext cx="3221345" cy="8802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1905" y="3489587"/>
            <a:ext cx="8780952" cy="5495238"/>
            <a:chOff x="361905" y="3489587"/>
            <a:chExt cx="8780952" cy="549523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61905" y="3489587"/>
              <a:ext cx="8780180" cy="5488297"/>
              <a:chOff x="361905" y="3489587"/>
              <a:chExt cx="8780180" cy="54882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1905" y="3489587"/>
                <a:ext cx="8780180" cy="54882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4536" y="3751250"/>
              <a:ext cx="8243919" cy="4988702"/>
              <a:chOff x="624536" y="3751250"/>
              <a:chExt cx="8243919" cy="498870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4536" y="3751250"/>
                <a:ext cx="8243919" cy="49887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5793" y="2345611"/>
            <a:ext cx="7783190" cy="7783190"/>
            <a:chOff x="10245793" y="2345611"/>
            <a:chExt cx="7783190" cy="7783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45793" y="2345611"/>
              <a:ext cx="7783190" cy="7783190"/>
              <a:chOff x="10245793" y="2345611"/>
              <a:chExt cx="7783190" cy="7783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45793" y="2345611"/>
                <a:ext cx="7783190" cy="77831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97865" y="3152647"/>
              <a:ext cx="4278705" cy="4278705"/>
              <a:chOff x="10897865" y="3152647"/>
              <a:chExt cx="4278705" cy="42787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97865" y="3152647"/>
                <a:ext cx="4278705" cy="42787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94856" y="5142857"/>
              <a:ext cx="4178909" cy="4178909"/>
              <a:chOff x="13294856" y="5142857"/>
              <a:chExt cx="4178909" cy="41789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94856" y="5142857"/>
                <a:ext cx="4178909" cy="41789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187355" y="3442136"/>
              <a:ext cx="3148209" cy="3148209"/>
              <a:chOff x="11187355" y="3442136"/>
              <a:chExt cx="3148209" cy="31482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87355" y="3442136"/>
                <a:ext cx="3148209" cy="31482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57839" y="5805841"/>
              <a:ext cx="3226436" cy="3226436"/>
              <a:chOff x="13957839" y="5805841"/>
              <a:chExt cx="3226436" cy="322643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57839" y="5805841"/>
                <a:ext cx="3226436" cy="322643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66243" y="4612000"/>
              <a:ext cx="2867998" cy="808482"/>
              <a:chOff x="11366243" y="4612000"/>
              <a:chExt cx="2867998" cy="8084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66243" y="4612000"/>
                <a:ext cx="2867998" cy="80848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46825" y="6237206"/>
              <a:ext cx="1939928" cy="2389345"/>
              <a:chOff x="14646825" y="6237206"/>
              <a:chExt cx="1939928" cy="238934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46825" y="6237206"/>
                <a:ext cx="1939928" cy="238934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148133" y="651473"/>
            <a:ext cx="4412625" cy="1209319"/>
            <a:chOff x="-148133" y="651473"/>
            <a:chExt cx="4412625" cy="12093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780" y="884237"/>
              <a:ext cx="1855262" cy="10312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6866" y="614730"/>
              <a:ext cx="1716983" cy="49481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45363" y="848791"/>
                <a:ext cx="2124386" cy="106135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80594" y="2356499"/>
            <a:ext cx="3391560" cy="942358"/>
            <a:chOff x="480594" y="2356499"/>
            <a:chExt cx="3391560" cy="9423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80594" y="2356499"/>
              <a:ext cx="3391560" cy="942358"/>
              <a:chOff x="480594" y="2356499"/>
              <a:chExt cx="3391560" cy="9423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0594" y="2356499"/>
                <a:ext cx="3391560" cy="94235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02" y="2426335"/>
              <a:ext cx="3183250" cy="8802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1905" y="3489587"/>
            <a:ext cx="8780952" cy="5495238"/>
            <a:chOff x="361905" y="3489587"/>
            <a:chExt cx="8780952" cy="549523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61905" y="3489587"/>
              <a:ext cx="8780180" cy="5488297"/>
              <a:chOff x="361905" y="3489587"/>
              <a:chExt cx="8780180" cy="54882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1905" y="3489587"/>
                <a:ext cx="8780180" cy="54882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8410" y="3722033"/>
              <a:ext cx="8243699" cy="5006297"/>
              <a:chOff x="628410" y="3722033"/>
              <a:chExt cx="8243699" cy="50062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8410" y="3722033"/>
                <a:ext cx="8243699" cy="50062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594" y="2356499"/>
            <a:ext cx="3391560" cy="942358"/>
            <a:chOff x="480594" y="2356499"/>
            <a:chExt cx="3391560" cy="942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0594" y="2356499"/>
              <a:ext cx="3391560" cy="942358"/>
              <a:chOff x="480594" y="2356499"/>
              <a:chExt cx="3391560" cy="942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0594" y="2356499"/>
                <a:ext cx="3391560" cy="94235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02" y="2420735"/>
              <a:ext cx="3333031" cy="1007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5793" y="2345611"/>
            <a:ext cx="7783190" cy="7783190"/>
            <a:chOff x="10245793" y="2345611"/>
            <a:chExt cx="7783190" cy="7783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45793" y="2345611"/>
              <a:ext cx="7783190" cy="7783190"/>
              <a:chOff x="10245793" y="2345611"/>
              <a:chExt cx="7783190" cy="77831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5793" y="2345611"/>
                <a:ext cx="7783190" cy="7783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97865" y="3152647"/>
              <a:ext cx="4278705" cy="4278705"/>
              <a:chOff x="10897865" y="3152647"/>
              <a:chExt cx="4278705" cy="42787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97865" y="3152647"/>
                <a:ext cx="4278705" cy="42787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94856" y="5142857"/>
              <a:ext cx="4178909" cy="4178909"/>
              <a:chOff x="13294856" y="5142857"/>
              <a:chExt cx="4178909" cy="41789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94856" y="5142857"/>
                <a:ext cx="4178909" cy="41789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87355" y="3442136"/>
              <a:ext cx="3148209" cy="3148209"/>
              <a:chOff x="11187355" y="3442136"/>
              <a:chExt cx="3148209" cy="31482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87355" y="3442136"/>
                <a:ext cx="3148209" cy="31482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957839" y="5805841"/>
              <a:ext cx="3226436" cy="3226436"/>
              <a:chOff x="13957839" y="5805841"/>
              <a:chExt cx="3226436" cy="322643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57839" y="5805841"/>
                <a:ext cx="3226436" cy="322643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467895" y="3958449"/>
              <a:ext cx="2669494" cy="1933107"/>
              <a:chOff x="11467895" y="3958449"/>
              <a:chExt cx="2669494" cy="193310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67895" y="3958449"/>
                <a:ext cx="2669494" cy="19331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957839" y="6146014"/>
              <a:ext cx="3260931" cy="2172595"/>
              <a:chOff x="13957839" y="6146014"/>
              <a:chExt cx="3260931" cy="217259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57839" y="6146014"/>
                <a:ext cx="3260931" cy="217259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48133" y="651473"/>
            <a:ext cx="4412625" cy="1209319"/>
            <a:chOff x="-148133" y="651473"/>
            <a:chExt cx="4412625" cy="12093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8780" y="884237"/>
              <a:ext cx="1855262" cy="103122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6866" y="614730"/>
              <a:ext cx="1716983" cy="49481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-148133" y="706352"/>
              <a:ext cx="1770544" cy="1154440"/>
              <a:chOff x="-148133" y="706352"/>
              <a:chExt cx="1770544" cy="115444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01263" y="706352"/>
                <a:ext cx="1021147" cy="1021147"/>
                <a:chOff x="601263" y="706352"/>
                <a:chExt cx="1021147" cy="102114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01263" y="706352"/>
                  <a:ext cx="1021147" cy="1021147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245363" y="848791"/>
                <a:ext cx="2124386" cy="106135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1905" y="3489587"/>
            <a:ext cx="8780952" cy="5495238"/>
            <a:chOff x="361905" y="3489587"/>
            <a:chExt cx="8780952" cy="549523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61905" y="3489587"/>
              <a:ext cx="8780180" cy="5488297"/>
              <a:chOff x="361905" y="3489587"/>
              <a:chExt cx="8780180" cy="54882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1905" y="3489587"/>
                <a:ext cx="8780180" cy="54882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4536" y="3746551"/>
              <a:ext cx="8263070" cy="4993127"/>
              <a:chOff x="624536" y="3746551"/>
              <a:chExt cx="8263070" cy="49931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4536" y="3746551"/>
                <a:ext cx="8263070" cy="499312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2022-06-14T17:08:25Z</dcterms:created>
  <dcterms:modified xsi:type="dcterms:W3CDTF">2022-06-14T17:08:25Z</dcterms:modified>
</cp:coreProperties>
</file>